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VEM, ESPÍRITO ETERNO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ESPÍRITO ETERNO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Espírito eterno, </a:t>
            </a:r>
          </a:p>
          <a:p>
            <a:r>
              <a:rPr lang="pt-BR" dirty="0"/>
              <a:t>mostra-nos a excelsa luz.</a:t>
            </a:r>
          </a:p>
          <a:p>
            <a:r>
              <a:rPr lang="pt-BR" dirty="0"/>
              <a:t>Ó, que mérito sagrado </a:t>
            </a:r>
          </a:p>
          <a:p>
            <a:r>
              <a:rPr lang="pt-BR" dirty="0"/>
              <a:t>que resplende lá da cruz.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ESPÍRITO ETERNO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003FA3-6D6F-4845-A3ED-F95EB62DD5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Grande foi o sacrifício </a:t>
            </a:r>
          </a:p>
          <a:p>
            <a:r>
              <a:rPr lang="pt-BR" dirty="0"/>
              <a:t>para nossa redenção! </a:t>
            </a:r>
          </a:p>
          <a:p>
            <a:r>
              <a:rPr lang="pt-BR" dirty="0"/>
              <a:t>Ó, renova a memória, </a:t>
            </a:r>
          </a:p>
          <a:p>
            <a:r>
              <a:rPr lang="pt-BR" dirty="0"/>
              <a:t>dá-nos fé no coração.</a:t>
            </a:r>
          </a:p>
        </p:txBody>
      </p:sp>
    </p:spTree>
    <p:extLst>
      <p:ext uri="{BB962C8B-B14F-4D97-AF65-F5344CB8AC3E}">
        <p14:creationId xmlns:p14="http://schemas.microsoft.com/office/powerpoint/2010/main" val="3964655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ESPÍRITO ETERNO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Testifica do Cordeiro, </a:t>
            </a:r>
          </a:p>
          <a:p>
            <a:r>
              <a:rPr lang="pt-BR" dirty="0"/>
              <a:t>Ó supremo Inspirador!</a:t>
            </a:r>
          </a:p>
          <a:p>
            <a:r>
              <a:rPr lang="pt-BR" dirty="0"/>
              <a:t>Que sintamos Tua força, </a:t>
            </a:r>
          </a:p>
          <a:p>
            <a:r>
              <a:rPr lang="pt-BR" dirty="0"/>
              <a:t>apreciemos Teu valor! </a:t>
            </a:r>
          </a:p>
        </p:txBody>
      </p:sp>
    </p:spTree>
    <p:extLst>
      <p:ext uri="{BB962C8B-B14F-4D97-AF65-F5344CB8AC3E}">
        <p14:creationId xmlns:p14="http://schemas.microsoft.com/office/powerpoint/2010/main" val="2079030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ESPÍRITO ETERNO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FA92A58-CA40-437E-87EE-B73160E15C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revela a grandeza</a:t>
            </a:r>
          </a:p>
          <a:p>
            <a:r>
              <a:rPr lang="pt-BR" dirty="0"/>
              <a:t>do divino Redentor, </a:t>
            </a:r>
          </a:p>
          <a:p>
            <a:r>
              <a:rPr lang="pt-BR" dirty="0"/>
              <a:t>E que Cristo seja, sempre, </a:t>
            </a:r>
          </a:p>
          <a:p>
            <a:r>
              <a:rPr lang="pt-BR" dirty="0"/>
              <a:t>nosso Sumo Benfeitor.</a:t>
            </a:r>
          </a:p>
        </p:txBody>
      </p:sp>
    </p:spTree>
    <p:extLst>
      <p:ext uri="{BB962C8B-B14F-4D97-AF65-F5344CB8AC3E}">
        <p14:creationId xmlns:p14="http://schemas.microsoft.com/office/powerpoint/2010/main" val="993101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102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VEM, ESPÍRITO ETERNO</vt:lpstr>
      <vt:lpstr>VEM, ESPÍRITO ETERNO</vt:lpstr>
      <vt:lpstr>VEM, ESPÍRITO ETERNO</vt:lpstr>
      <vt:lpstr>VEM, ESPÍRITO ETERNO</vt:lpstr>
      <vt:lpstr>VEM, ESPÍRITO ETERNO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2019-06-12T21:57:23Z</dcterms:modified>
</cp:coreProperties>
</file>

<file path=docProps/thumbnail.jpeg>
</file>